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92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7" r:id="rId22"/>
    <p:sldId id="278" r:id="rId23"/>
    <p:sldId id="293" r:id="rId24"/>
    <p:sldId id="279" r:id="rId25"/>
    <p:sldId id="280" r:id="rId26"/>
    <p:sldId id="281" r:id="rId27"/>
    <p:sldId id="282" r:id="rId28"/>
    <p:sldId id="275" r:id="rId29"/>
    <p:sldId id="276" r:id="rId30"/>
    <p:sldId id="28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-4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KINDERGARTEN SOCIAL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KINDERGARTEN SOCIAL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KINDERGARTEN SOCIAL STUDIES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KINDERGARTEN SOCIAL STUDIES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explain the reasons for national patriotic holidays such as Presidents' Day, Veterans Day, and Independence Day.[K.1A]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SOCIAL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identify how the human characteristics of place such as ways of earning a living, shelter, clothing, food, and activities are based upon geographic location.[K.5B]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SOCIAL STUDIES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identify basic human needs of food, clothing, and shelter.[K.6A]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SOCIAL STUDIES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explain the difference between needs and wants.[K.6B]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SOCIAL STUDIES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explain how basic human needs can be met such as through self-producing, purchasing, and trading.[K.6C]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SOCIAL STUDIES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identify jobs in the home, school, and community.[K.7A]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SOCIAL STUDIES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explain why people have jobs.[K.7B]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SOCIAL STUDIES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identify purposes for having rules.[K.8A]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SOCIAL STUDIES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identify rules that provide order, security, and safety in the home and school.[K.8B]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SOCIAL STUDIES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identify authority figures in the home, school, and community.[K.9A]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SOCIAL STUDIES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explain how authority figures make and enforce rules.[K.9B]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SOCIAL STUDIES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identify customs associated with national patriotic holidays such as parades and fireworks on Independence Day.[K.1B]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SOCIAL STUDIES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identify the flags of the United States and Texas.[K.10A]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SOCIAL STUDIES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recite the Pledge of Allegiance to the United States Flag and the Pledge to the Texas Flag.[K.10B]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SOCIAL STUDIES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identify Constitution Day as a celebration of American freedom.[K.10C]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SOCIAL STUDIES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smtClean="0"/>
              <a:t>voting as a method for group decision </a:t>
            </a:r>
            <a:r>
              <a:rPr lang="en-US" dirty="0" smtClean="0"/>
              <a:t>making. [K.10D]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SOCIAL STUDIES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identify similarities and differences among people such as kinship, laws, and religion.[K.11A]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SOCIAL STUDIES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identify similarities and differences among people such as music, clothing, and food.[K.11B]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SOCIAL STUDIES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describe and explain the importance of family customs and traditions.[K.12A]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SOCIAL STUDIES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compare family customs and traditions.[K.12B]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SOCIAL STUDIES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identify examples of technology used in the home and school.[K.13A]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SOCIAL STUDIES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describe how technology helps accomplish specific tasks and meet people's needs.[K.13B]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SOCIAL STUDIES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identify contributions of historical figures, including Stephen F. Austin, George Washington, Christopher Columbus, and José Antonio Navarro, who helped to shape the state and nation.[K.2A]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SOCIAL STUDIES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describe how his or her life might be different without modern technology.[K.13C]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SOCIAL STUDIES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place events in chronological order.[K.3A]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SOCIAL STUDIES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vocabulary related to time and chronology, including before, after, next, first, last, yesterday, today, and tomorrow.[K.3B]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SOCIAL STUDIES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terms, including over, under, near, far, left, and right, to describe relative location.[K.4A]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SOCIAL STUDIES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locate places on the school campus and describe their relative locations.[K.4B]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SOCIAL STUDIES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identify tools that aid in determining location, including maps and globes.[K.4C]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SOCIAL STUDIES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identify the physical characteristics of place such as landforms, bodies of water, natural resources, and weather.[K.5A]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SOCIAL STUDIES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637</Words>
  <Application>Microsoft Office PowerPoint</Application>
  <PresentationFormat>On-screen Show (4:3)</PresentationFormat>
  <Paragraphs>91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10</cp:revision>
  <dcterms:created xsi:type="dcterms:W3CDTF">2014-10-20T16:17:28Z</dcterms:created>
  <dcterms:modified xsi:type="dcterms:W3CDTF">2014-11-12T20:43:36Z</dcterms:modified>
</cp:coreProperties>
</file>